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9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AFAFA"/>
    <a:srgbClr val="DCDCDC"/>
    <a:srgbClr val="6D6D6D"/>
    <a:srgbClr val="7F7F7F"/>
    <a:srgbClr val="7D7D7D"/>
    <a:srgbClr val="0097F7"/>
    <a:srgbClr val="2D3144"/>
    <a:srgbClr val="8B6574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AEC8C-3678-4446-8337-2867DB1B6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08BA4-5A63-44E0-A5D7-D186FB3DE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B9B53-5C49-42EB-93D3-533A13D32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C5C29-B3DA-4C28-9F3F-8659704CA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C93B-7835-4CF3-8283-2598DDE1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102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D4DD-86AD-41A3-A130-9B172DB0F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57985-CEC9-4AF7-A18C-9B543F125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ACEC6-0342-4AAA-B451-087F1146C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9836D-685C-4389-BFC1-4B29DA41C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47D3A-FE73-4164-9375-16515BEEE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26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45FD78-06CD-4753-B56B-ABE2B26AF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BCF9F-AC8E-4B93-A0A6-E24084217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99443-3D5E-45C1-9442-CDE0BC5B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B558D-3FFB-4087-945D-1E4BA773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B771E-CF19-48D6-9A31-C74BF3C0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9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7CC9-38E6-40C4-AEC6-BF63A2890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B19EC-FCC0-4BD7-B0FC-131540169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AEBA2-AEEF-4FFE-B796-04C759FF3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506E1-26D6-4025-9F69-8E34BC2BC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A9AC2-FB87-45E9-A610-DFB27882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AC02-2BCA-4525-B0F4-09B74B523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155BF-B776-4938-B62A-D3B8CBCDB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A1802-CEBF-4962-A701-FC2AF3850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12855-E852-421E-8086-32B45C4E9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09DD-DBEC-476B-8D4A-3959ADEFA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78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2F2C2-8F0C-4217-9B5E-458DC7760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16907-F39E-4FA0-971A-C0E632C7D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1620C-246B-43DD-8014-369EF3DB3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A26D1-EDF9-4822-AD34-264BC074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12DF5-61B4-4B6C-9CA8-6F8660494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11DB1-CCAC-42A1-906B-ABBBFC70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54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1C5C-9304-4347-81CB-4E0F3274A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0DF87-EA7D-4664-ABE6-C11401B05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14C47-59F2-47B8-B7A9-8CD24481D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1F22B4-3DED-489F-B44C-7E670EAE7F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779AE3-74CA-4DD3-A546-771858A08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19C837-BF07-49FD-8817-38404170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17802-A7FC-49CA-8624-3718692BD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121B02-4DEF-4194-8519-BB3330822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1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5571D-9B13-4BEF-B970-F53D2BDE5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3BDEB-26F3-4A27-B78F-6487A8F84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CE6005-5D7B-498F-BED6-8A48A4C9C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59FE1-45FB-4883-B8C2-997350411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6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4C251-9056-48F4-BD5D-82AC0113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335A1E-5F42-4721-8B32-072F3E0F4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F0D6C5-A28D-4A18-8F6E-A2F754345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39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07BD-2C21-49AB-8B3E-9D50B7DCD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3C7FD-46A9-44F1-B1A7-6D4FA0AA0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C8C4D-0791-44A5-9AC3-8F1F2D0E2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B8B03-75B6-4056-933B-BD9B41FE8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932D1-B4E6-4076-B5C6-3DD6A3B50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A340A-2D48-4BE8-B06C-3A7FA3291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08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86643-A0A9-415B-AE22-C5295AA9E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45509-B97B-4B88-AE50-2D13091570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58DAE-BA24-44EE-8529-1CB2E2F22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78D4B-D8BA-4E8D-AD07-51BB88891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AA492-08B3-4C3C-93FD-4081AA78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2C665-D0D0-49D6-9733-C4115A8A3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0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C49490-81DE-4156-8F2D-DF8CDEE3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49C49-D954-4E5A-9BEE-3DF2495C7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CB2D9-C37D-4005-B1DE-5D1E2D73C3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B6175-996D-4D81-B786-C063C7E6F659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B1846-11B8-4D77-8C86-E39ECC397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73CD9-4B07-4D12-986A-9B474A8B32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55939-884D-4F9D-A103-9B9C6AB81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2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6E722B-B2B3-4C2A-B8C6-64556F2D8DD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DC6ED9-EA54-48D3-BD90-E169E0BAEE4A}"/>
              </a:ext>
            </a:extLst>
          </p:cNvPr>
          <p:cNvSpPr/>
          <p:nvPr/>
        </p:nvSpPr>
        <p:spPr>
          <a:xfrm>
            <a:off x="6633797" y="2268415"/>
            <a:ext cx="2782765" cy="53633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Forte" panose="03060902040502070203" pitchFamily="66" charset="0"/>
              </a:rPr>
              <a:t>GROUP NAME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E74316-9F9D-470C-BAEA-D1C30E9665F9}"/>
              </a:ext>
            </a:extLst>
          </p:cNvPr>
          <p:cNvSpPr/>
          <p:nvPr/>
        </p:nvSpPr>
        <p:spPr>
          <a:xfrm>
            <a:off x="7543800" y="2976196"/>
            <a:ext cx="817685" cy="795704"/>
          </a:xfrm>
          <a:prstGeom prst="ellipse">
            <a:avLst/>
          </a:prstGeom>
          <a:solidFill>
            <a:srgbClr val="009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A1FE707-746A-42F0-9658-E0214170492F}"/>
              </a:ext>
            </a:extLst>
          </p:cNvPr>
          <p:cNvSpPr/>
          <p:nvPr/>
        </p:nvSpPr>
        <p:spPr>
          <a:xfrm>
            <a:off x="7007469" y="3943350"/>
            <a:ext cx="1890346" cy="276958"/>
          </a:xfrm>
          <a:prstGeom prst="roundRect">
            <a:avLst/>
          </a:prstGeom>
          <a:solidFill>
            <a:srgbClr val="009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Thành viên trong nhóm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DD42AC-D335-4BF5-8596-3D92B9DDA5E8}"/>
              </a:ext>
            </a:extLst>
          </p:cNvPr>
          <p:cNvCxnSpPr/>
          <p:nvPr/>
        </p:nvCxnSpPr>
        <p:spPr>
          <a:xfrm>
            <a:off x="6633797" y="2096966"/>
            <a:ext cx="0" cy="2857500"/>
          </a:xfrm>
          <a:prstGeom prst="line">
            <a:avLst/>
          </a:prstGeom>
          <a:ln w="1905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74FDFA1-DCF0-43D0-A434-7D4867E46746}"/>
              </a:ext>
            </a:extLst>
          </p:cNvPr>
          <p:cNvCxnSpPr>
            <a:cxnSpLocks/>
          </p:cNvCxnSpPr>
          <p:nvPr/>
        </p:nvCxnSpPr>
        <p:spPr>
          <a:xfrm>
            <a:off x="9333034" y="2096966"/>
            <a:ext cx="1" cy="2782765"/>
          </a:xfrm>
          <a:prstGeom prst="line">
            <a:avLst/>
          </a:prstGeom>
          <a:ln w="1905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7A6769-9A24-4A21-90AA-A898BB4F61DD}"/>
              </a:ext>
            </a:extLst>
          </p:cNvPr>
          <p:cNvCxnSpPr>
            <a:cxnSpLocks/>
          </p:cNvCxnSpPr>
          <p:nvPr/>
        </p:nvCxnSpPr>
        <p:spPr>
          <a:xfrm>
            <a:off x="6633796" y="4954466"/>
            <a:ext cx="2699238" cy="0"/>
          </a:xfrm>
          <a:prstGeom prst="line">
            <a:avLst/>
          </a:prstGeom>
          <a:ln w="1905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8586AF6-87EB-4F4A-8C73-329B57F1A61A}"/>
              </a:ext>
            </a:extLst>
          </p:cNvPr>
          <p:cNvCxnSpPr>
            <a:cxnSpLocks/>
          </p:cNvCxnSpPr>
          <p:nvPr/>
        </p:nvCxnSpPr>
        <p:spPr>
          <a:xfrm>
            <a:off x="6633796" y="2096966"/>
            <a:ext cx="2699238" cy="0"/>
          </a:xfrm>
          <a:prstGeom prst="line">
            <a:avLst/>
          </a:prstGeom>
          <a:ln w="1905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D6503CC-8F7D-48BD-941E-7A215AA17D0A}"/>
              </a:ext>
            </a:extLst>
          </p:cNvPr>
          <p:cNvSpPr/>
          <p:nvPr/>
        </p:nvSpPr>
        <p:spPr>
          <a:xfrm>
            <a:off x="7214092" y="4391758"/>
            <a:ext cx="1477100" cy="386862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>
                <a:solidFill>
                  <a:srgbClr val="2D3144"/>
                </a:solidFill>
              </a:rPr>
              <a:t>Không phải nhóm?</a:t>
            </a:r>
          </a:p>
          <a:p>
            <a:pPr algn="ctr"/>
            <a:r>
              <a:rPr lang="en-US" sz="1100" b="1">
                <a:solidFill>
                  <a:srgbClr val="0097F7"/>
                </a:solidFill>
              </a:rPr>
              <a:t>Pay acc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1A9C82A-2909-4794-BEE4-1E03D85B4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2" t="10139" r="49159" b="18055"/>
          <a:stretch/>
        </p:blipFill>
        <p:spPr>
          <a:xfrm>
            <a:off x="3038474" y="695326"/>
            <a:ext cx="3160101" cy="492442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DCDB629-000B-4F57-BB7A-58F2DE11D5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7" t="86346" r="27019" b="3931"/>
          <a:stretch/>
        </p:blipFill>
        <p:spPr>
          <a:xfrm>
            <a:off x="2962275" y="5921620"/>
            <a:ext cx="5935539" cy="666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F4A36FD-6A3D-42A6-991B-7D773627D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7684">
            <a:off x="12530022" y="6707692"/>
            <a:ext cx="548535" cy="6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71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3.7037E-6 L -0.32292 -0.40231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46" y="-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về bức ảnh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22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về bức ảnh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704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46E7FA-7A16-4B65-B372-D483DCE9B2C0}"/>
              </a:ext>
            </a:extLst>
          </p:cNvPr>
          <p:cNvSpPr/>
          <p:nvPr/>
        </p:nvSpPr>
        <p:spPr>
          <a:xfrm>
            <a:off x="-1" y="-80462"/>
            <a:ext cx="121920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0D04AF-7CCB-434D-B3E5-0C30AB96F5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5" t="8518" r="1250" b="85556"/>
          <a:stretch/>
        </p:blipFill>
        <p:spPr>
          <a:xfrm>
            <a:off x="3242732" y="0"/>
            <a:ext cx="8949267" cy="40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086E11-F061-4FA1-A503-4904700BF32E}"/>
              </a:ext>
            </a:extLst>
          </p:cNvPr>
          <p:cNvSpPr/>
          <p:nvPr/>
        </p:nvSpPr>
        <p:spPr>
          <a:xfrm>
            <a:off x="0" y="46567"/>
            <a:ext cx="3784600" cy="3598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                                 GROUP NAME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E13C41-A319-40A1-A7C6-7CA51B2D089D}"/>
              </a:ext>
            </a:extLst>
          </p:cNvPr>
          <p:cNvSpPr/>
          <p:nvPr/>
        </p:nvSpPr>
        <p:spPr>
          <a:xfrm>
            <a:off x="9658869" y="96982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1B57F00-80E7-4DA0-A5C6-4656F38A3E82}"/>
              </a:ext>
            </a:extLst>
          </p:cNvPr>
          <p:cNvSpPr/>
          <p:nvPr/>
        </p:nvSpPr>
        <p:spPr>
          <a:xfrm>
            <a:off x="1190624" y="557784"/>
            <a:ext cx="2052107" cy="20044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078219-7854-4C5D-B5A1-758B30BC57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53" t="16667" r="45806" b="75694"/>
          <a:stretch/>
        </p:blipFill>
        <p:spPr>
          <a:xfrm>
            <a:off x="6096000" y="610172"/>
            <a:ext cx="340772" cy="6534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486C590-7213-4E7F-AE3E-26B665301653}"/>
              </a:ext>
            </a:extLst>
          </p:cNvPr>
          <p:cNvSpPr txBox="1"/>
          <p:nvPr/>
        </p:nvSpPr>
        <p:spPr>
          <a:xfrm>
            <a:off x="3683796" y="590549"/>
            <a:ext cx="251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E05E77-1B99-4434-94C3-C309D5D6A862}"/>
              </a:ext>
            </a:extLst>
          </p:cNvPr>
          <p:cNvSpPr txBox="1"/>
          <p:nvPr/>
        </p:nvSpPr>
        <p:spPr>
          <a:xfrm>
            <a:off x="3683796" y="1239278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bài viết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0805A7-A759-4AAF-B88C-50B4995EFB90}"/>
              </a:ext>
            </a:extLst>
          </p:cNvPr>
          <p:cNvSpPr txBox="1"/>
          <p:nvPr/>
        </p:nvSpPr>
        <p:spPr>
          <a:xfrm>
            <a:off x="5559425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người theo dõi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47879F-21F5-45A8-8D5B-84C71D87783C}"/>
              </a:ext>
            </a:extLst>
          </p:cNvPr>
          <p:cNvSpPr txBox="1"/>
          <p:nvPr/>
        </p:nvSpPr>
        <p:spPr>
          <a:xfrm>
            <a:off x="7971629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đang theo dõi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ABA38-A807-4138-AA70-31DD56435324}"/>
              </a:ext>
            </a:extLst>
          </p:cNvPr>
          <p:cNvSpPr txBox="1"/>
          <p:nvPr/>
        </p:nvSpPr>
        <p:spPr>
          <a:xfrm>
            <a:off x="3683796" y="1696934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cs typeface="Arial" panose="020B0604020202020204" pitchFamily="34" charset="0"/>
              </a:rPr>
              <a:t>Tên nhóm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386881-1BA1-4B5D-A4DC-AF59B0B9CE09}"/>
              </a:ext>
            </a:extLst>
          </p:cNvPr>
          <p:cNvSpPr txBox="1"/>
          <p:nvPr/>
        </p:nvSpPr>
        <p:spPr>
          <a:xfrm>
            <a:off x="3683796" y="2045828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Tiểu sử (Nếu thích viết)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20EB1A-E2CB-4411-959D-9B06ED2B0C5A}"/>
              </a:ext>
            </a:extLst>
          </p:cNvPr>
          <p:cNvSpPr txBox="1"/>
          <p:nvPr/>
        </p:nvSpPr>
        <p:spPr>
          <a:xfrm>
            <a:off x="3683795" y="2424681"/>
            <a:ext cx="347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cs typeface="Arial" panose="020B0604020202020204" pitchFamily="34" charset="0"/>
              </a:rPr>
              <a:t>Trang web (Nếu muốn thêm)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AD0C96-AE41-4F6E-BEFA-99A92C361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375" t="17424" r="35234" b="77191"/>
          <a:stretch/>
        </p:blipFill>
        <p:spPr>
          <a:xfrm>
            <a:off x="6436772" y="678041"/>
            <a:ext cx="2064747" cy="406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841338A-08EC-44AF-817A-A59F196720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673" b="50972"/>
          <a:stretch/>
        </p:blipFill>
        <p:spPr>
          <a:xfrm>
            <a:off x="0" y="2773228"/>
            <a:ext cx="12192000" cy="50435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25C52A7-1180-4C8D-A10F-1E43E4B09C02}"/>
              </a:ext>
            </a:extLst>
          </p:cNvPr>
          <p:cNvSpPr/>
          <p:nvPr/>
        </p:nvSpPr>
        <p:spPr>
          <a:xfrm>
            <a:off x="1190624" y="3500975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E5C99A-644B-4FFC-B337-01B7817D35EC}"/>
              </a:ext>
            </a:extLst>
          </p:cNvPr>
          <p:cNvSpPr/>
          <p:nvPr/>
        </p:nvSpPr>
        <p:spPr>
          <a:xfrm>
            <a:off x="4624386" y="3500975"/>
            <a:ext cx="2943226" cy="3353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0A12F4F-3535-42D0-AB34-B842E49C939C}"/>
              </a:ext>
            </a:extLst>
          </p:cNvPr>
          <p:cNvSpPr/>
          <p:nvPr/>
        </p:nvSpPr>
        <p:spPr>
          <a:xfrm>
            <a:off x="8187256" y="3497080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0C469F-0E1D-48FD-8AA6-CD590ACC0D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610" t="13371" r="18092" b="62426"/>
          <a:stretch/>
        </p:blipFill>
        <p:spPr>
          <a:xfrm>
            <a:off x="8253676" y="385962"/>
            <a:ext cx="1865069" cy="165986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D0BB03-1770-4DAB-BEAC-5CA42959FD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11732">
            <a:off x="-704210" y="6400250"/>
            <a:ext cx="548535" cy="6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13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L 0.80638 -0.9180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12" y="-4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46E7FA-7A16-4B65-B372-D483DCE9B2C0}"/>
              </a:ext>
            </a:extLst>
          </p:cNvPr>
          <p:cNvSpPr/>
          <p:nvPr/>
        </p:nvSpPr>
        <p:spPr>
          <a:xfrm>
            <a:off x="-1" y="-80462"/>
            <a:ext cx="121920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0D04AF-7CCB-434D-B3E5-0C30AB96F5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5" t="8518" r="1250" b="85556"/>
          <a:stretch/>
        </p:blipFill>
        <p:spPr>
          <a:xfrm>
            <a:off x="3242732" y="0"/>
            <a:ext cx="8949267" cy="40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086E11-F061-4FA1-A503-4904700BF32E}"/>
              </a:ext>
            </a:extLst>
          </p:cNvPr>
          <p:cNvSpPr/>
          <p:nvPr/>
        </p:nvSpPr>
        <p:spPr>
          <a:xfrm>
            <a:off x="0" y="46567"/>
            <a:ext cx="3784600" cy="3598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                                 GROUP NAME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E13C41-A319-40A1-A7C6-7CA51B2D089D}"/>
              </a:ext>
            </a:extLst>
          </p:cNvPr>
          <p:cNvSpPr/>
          <p:nvPr/>
        </p:nvSpPr>
        <p:spPr>
          <a:xfrm>
            <a:off x="9658869" y="96982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1B57F00-80E7-4DA0-A5C6-4656F38A3E82}"/>
              </a:ext>
            </a:extLst>
          </p:cNvPr>
          <p:cNvSpPr/>
          <p:nvPr/>
        </p:nvSpPr>
        <p:spPr>
          <a:xfrm>
            <a:off x="1190624" y="557784"/>
            <a:ext cx="2052107" cy="20044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078219-7854-4C5D-B5A1-758B30BC57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53" t="16667" r="45806" b="75694"/>
          <a:stretch/>
        </p:blipFill>
        <p:spPr>
          <a:xfrm>
            <a:off x="6096000" y="610172"/>
            <a:ext cx="340772" cy="6534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486C590-7213-4E7F-AE3E-26B665301653}"/>
              </a:ext>
            </a:extLst>
          </p:cNvPr>
          <p:cNvSpPr txBox="1"/>
          <p:nvPr/>
        </p:nvSpPr>
        <p:spPr>
          <a:xfrm>
            <a:off x="3683796" y="590549"/>
            <a:ext cx="251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E05E77-1B99-4434-94C3-C309D5D6A862}"/>
              </a:ext>
            </a:extLst>
          </p:cNvPr>
          <p:cNvSpPr txBox="1"/>
          <p:nvPr/>
        </p:nvSpPr>
        <p:spPr>
          <a:xfrm>
            <a:off x="3683796" y="1239278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bài viết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0805A7-A759-4AAF-B88C-50B4995EFB90}"/>
              </a:ext>
            </a:extLst>
          </p:cNvPr>
          <p:cNvSpPr txBox="1"/>
          <p:nvPr/>
        </p:nvSpPr>
        <p:spPr>
          <a:xfrm>
            <a:off x="5559425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người theo dõi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47879F-21F5-45A8-8D5B-84C71D87783C}"/>
              </a:ext>
            </a:extLst>
          </p:cNvPr>
          <p:cNvSpPr txBox="1"/>
          <p:nvPr/>
        </p:nvSpPr>
        <p:spPr>
          <a:xfrm>
            <a:off x="7971629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đang theo dõi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ABA38-A807-4138-AA70-31DD56435324}"/>
              </a:ext>
            </a:extLst>
          </p:cNvPr>
          <p:cNvSpPr txBox="1"/>
          <p:nvPr/>
        </p:nvSpPr>
        <p:spPr>
          <a:xfrm>
            <a:off x="3683796" y="1696934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cs typeface="Arial" panose="020B0604020202020204" pitchFamily="34" charset="0"/>
              </a:rPr>
              <a:t>Tên nhóm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386881-1BA1-4B5D-A4DC-AF59B0B9CE09}"/>
              </a:ext>
            </a:extLst>
          </p:cNvPr>
          <p:cNvSpPr txBox="1"/>
          <p:nvPr/>
        </p:nvSpPr>
        <p:spPr>
          <a:xfrm>
            <a:off x="3683796" y="2045828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Tiểu sử (Nếu thích viết)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20EB1A-E2CB-4411-959D-9B06ED2B0C5A}"/>
              </a:ext>
            </a:extLst>
          </p:cNvPr>
          <p:cNvSpPr txBox="1"/>
          <p:nvPr/>
        </p:nvSpPr>
        <p:spPr>
          <a:xfrm>
            <a:off x="3683795" y="2424681"/>
            <a:ext cx="347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cs typeface="Arial" panose="020B0604020202020204" pitchFamily="34" charset="0"/>
              </a:rPr>
              <a:t>Trang web (Nếu muốn thêm)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AD0C96-AE41-4F6E-BEFA-99A92C361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375" t="17424" r="35234" b="77191"/>
          <a:stretch/>
        </p:blipFill>
        <p:spPr>
          <a:xfrm>
            <a:off x="6436772" y="678041"/>
            <a:ext cx="2064747" cy="406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841338A-08EC-44AF-817A-A59F196720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673" b="50972"/>
          <a:stretch/>
        </p:blipFill>
        <p:spPr>
          <a:xfrm>
            <a:off x="0" y="2773228"/>
            <a:ext cx="12192000" cy="50435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25C52A7-1180-4C8D-A10F-1E43E4B09C02}"/>
              </a:ext>
            </a:extLst>
          </p:cNvPr>
          <p:cNvSpPr/>
          <p:nvPr/>
        </p:nvSpPr>
        <p:spPr>
          <a:xfrm>
            <a:off x="1190624" y="3500975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E5C99A-644B-4FFC-B337-01B7817D35EC}"/>
              </a:ext>
            </a:extLst>
          </p:cNvPr>
          <p:cNvSpPr/>
          <p:nvPr/>
        </p:nvSpPr>
        <p:spPr>
          <a:xfrm>
            <a:off x="4624386" y="3500975"/>
            <a:ext cx="2943226" cy="3353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0A12F4F-3535-42D0-AB34-B842E49C939C}"/>
              </a:ext>
            </a:extLst>
          </p:cNvPr>
          <p:cNvSpPr/>
          <p:nvPr/>
        </p:nvSpPr>
        <p:spPr>
          <a:xfrm>
            <a:off x="8187256" y="3497080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0C469F-0E1D-48FD-8AA6-CD590ACC0D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610" t="13371" r="18092" b="62426"/>
          <a:stretch/>
        </p:blipFill>
        <p:spPr>
          <a:xfrm>
            <a:off x="8253676" y="385962"/>
            <a:ext cx="1865069" cy="165986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D0BB03-1770-4DAB-BEAC-5CA42959FD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97305">
            <a:off x="9318300" y="303084"/>
            <a:ext cx="548535" cy="6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99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4688 0.1180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5EC3F7-FD0D-41BE-B12C-B8D9E3A7D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DAE593B-2C4C-415B-ABFD-AE59559D3BBC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1251A-59D0-4FAF-8240-329612FB64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759E028-4180-4BB0-8810-E1C2384F4254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A60A670-0AB5-4BD7-889C-3C631D93D150}"/>
              </a:ext>
            </a:extLst>
          </p:cNvPr>
          <p:cNvSpPr/>
          <p:nvPr/>
        </p:nvSpPr>
        <p:spPr>
          <a:xfrm>
            <a:off x="4395787" y="2755288"/>
            <a:ext cx="3400425" cy="1347423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3F2D6F-86F3-4F5E-8C62-352D14F2D5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3801">
            <a:off x="12490124" y="6284784"/>
            <a:ext cx="548535" cy="6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2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7 L -0.40743 -0.3689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78" y="-1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431CEC-D67A-4409-93EB-A448349488C0}"/>
              </a:ext>
            </a:extLst>
          </p:cNvPr>
          <p:cNvSpPr/>
          <p:nvPr/>
        </p:nvSpPr>
        <p:spPr>
          <a:xfrm>
            <a:off x="-1" y="-80462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6FFF75-68D7-4F84-B219-49CD87A8E82D}"/>
              </a:ext>
            </a:extLst>
          </p:cNvPr>
          <p:cNvSpPr txBox="1"/>
          <p:nvPr/>
        </p:nvSpPr>
        <p:spPr>
          <a:xfrm>
            <a:off x="3486150" y="3386638"/>
            <a:ext cx="72485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latin typeface="Franklin Gothic Demi Cond" panose="020B0706030402020204" pitchFamily="34" charset="0"/>
              </a:rPr>
              <a:t>THANKS FOR LISTENING!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E9F01F-03F3-4117-A4A7-DA1CCAE066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7" t="86346" r="27019" b="3931"/>
          <a:stretch/>
        </p:blipFill>
        <p:spPr>
          <a:xfrm>
            <a:off x="2962275" y="5921620"/>
            <a:ext cx="5935539" cy="66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EFA258-BD37-416D-950D-218FA89FB6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00" t="27666" r="31500" b="26000"/>
          <a:stretch/>
        </p:blipFill>
        <p:spPr>
          <a:xfrm>
            <a:off x="5295898" y="1926109"/>
            <a:ext cx="1600201" cy="150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46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2C7918-26AD-4418-BA1A-9EB47DAA5957}"/>
              </a:ext>
            </a:extLst>
          </p:cNvPr>
          <p:cNvSpPr/>
          <p:nvPr/>
        </p:nvSpPr>
        <p:spPr>
          <a:xfrm>
            <a:off x="0" y="0"/>
            <a:ext cx="1227582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05F207-860F-4685-BA8C-39EAC9AEF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5" t="8518" r="1250" b="85556"/>
          <a:stretch/>
        </p:blipFill>
        <p:spPr>
          <a:xfrm>
            <a:off x="3242732" y="0"/>
            <a:ext cx="8949267" cy="406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917405-7353-45DD-AD3B-710A101C3295}"/>
              </a:ext>
            </a:extLst>
          </p:cNvPr>
          <p:cNvSpPr/>
          <p:nvPr/>
        </p:nvSpPr>
        <p:spPr>
          <a:xfrm>
            <a:off x="1828799" y="586740"/>
            <a:ext cx="5015347" cy="1092200"/>
          </a:xfrm>
          <a:prstGeom prst="rect">
            <a:avLst/>
          </a:prstGeom>
          <a:solidFill>
            <a:srgbClr val="FFFFFF"/>
          </a:solidFill>
          <a:ln w="12700"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3566067-412A-4A81-A589-A5C205BB9C37}"/>
              </a:ext>
            </a:extLst>
          </p:cNvPr>
          <p:cNvSpPr/>
          <p:nvPr/>
        </p:nvSpPr>
        <p:spPr>
          <a:xfrm>
            <a:off x="2095500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568146E-86DE-42C0-AE6C-04C298FF8C85}"/>
              </a:ext>
            </a:extLst>
          </p:cNvPr>
          <p:cNvSpPr/>
          <p:nvPr/>
        </p:nvSpPr>
        <p:spPr>
          <a:xfrm>
            <a:off x="2872399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C964226-0339-477D-9CDA-AD14EC7ED74E}"/>
              </a:ext>
            </a:extLst>
          </p:cNvPr>
          <p:cNvSpPr/>
          <p:nvPr/>
        </p:nvSpPr>
        <p:spPr>
          <a:xfrm>
            <a:off x="3649298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927149-F6BF-4E30-91F5-F2AE271BDD98}"/>
              </a:ext>
            </a:extLst>
          </p:cNvPr>
          <p:cNvSpPr/>
          <p:nvPr/>
        </p:nvSpPr>
        <p:spPr>
          <a:xfrm>
            <a:off x="4426197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41CA3CF-41A9-44E6-9D21-198640A69BC7}"/>
              </a:ext>
            </a:extLst>
          </p:cNvPr>
          <p:cNvSpPr/>
          <p:nvPr/>
        </p:nvSpPr>
        <p:spPr>
          <a:xfrm>
            <a:off x="5203096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384728-D913-48D5-9534-980186F50CDD}"/>
              </a:ext>
            </a:extLst>
          </p:cNvPr>
          <p:cNvSpPr txBox="1"/>
          <p:nvPr/>
        </p:nvSpPr>
        <p:spPr>
          <a:xfrm>
            <a:off x="2034541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847A4F-8482-4F14-9F4B-943228685AEB}"/>
              </a:ext>
            </a:extLst>
          </p:cNvPr>
          <p:cNvSpPr txBox="1"/>
          <p:nvPr/>
        </p:nvSpPr>
        <p:spPr>
          <a:xfrm>
            <a:off x="2841919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69BB0B-059D-41C4-BDB9-BF060A1F0AEE}"/>
              </a:ext>
            </a:extLst>
          </p:cNvPr>
          <p:cNvSpPr txBox="1"/>
          <p:nvPr/>
        </p:nvSpPr>
        <p:spPr>
          <a:xfrm>
            <a:off x="3634058" y="132334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FDA28A-18ED-4457-BD2D-F371E1FAE574}"/>
              </a:ext>
            </a:extLst>
          </p:cNvPr>
          <p:cNvSpPr txBox="1"/>
          <p:nvPr/>
        </p:nvSpPr>
        <p:spPr>
          <a:xfrm>
            <a:off x="4395717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7B06DD-CF36-4492-AABF-D7086165D4AF}"/>
              </a:ext>
            </a:extLst>
          </p:cNvPr>
          <p:cNvSpPr txBox="1"/>
          <p:nvPr/>
        </p:nvSpPr>
        <p:spPr>
          <a:xfrm>
            <a:off x="5187856" y="1324679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AF6CB2-E829-4AEF-9CF5-817E323119B4}"/>
              </a:ext>
            </a:extLst>
          </p:cNvPr>
          <p:cNvSpPr/>
          <p:nvPr/>
        </p:nvSpPr>
        <p:spPr>
          <a:xfrm>
            <a:off x="1828799" y="2000250"/>
            <a:ext cx="5015347" cy="4811184"/>
          </a:xfrm>
          <a:prstGeom prst="rect">
            <a:avLst/>
          </a:prstGeom>
          <a:solidFill>
            <a:srgbClr val="FFFFFF"/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42CBA6-16E3-452A-BC91-278A862C84C2}"/>
              </a:ext>
            </a:extLst>
          </p:cNvPr>
          <p:cNvSpPr/>
          <p:nvPr/>
        </p:nvSpPr>
        <p:spPr>
          <a:xfrm>
            <a:off x="1828799" y="2537883"/>
            <a:ext cx="5015348" cy="2895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860B79-4DF2-4222-904F-5A461D28FDE5}"/>
              </a:ext>
            </a:extLst>
          </p:cNvPr>
          <p:cNvSpPr/>
          <p:nvPr/>
        </p:nvSpPr>
        <p:spPr>
          <a:xfrm>
            <a:off x="2025016" y="2090453"/>
            <a:ext cx="356234" cy="3572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4F6826-E4F2-4888-BB3A-A6772F49F4D9}"/>
              </a:ext>
            </a:extLst>
          </p:cNvPr>
          <p:cNvSpPr txBox="1"/>
          <p:nvPr/>
        </p:nvSpPr>
        <p:spPr>
          <a:xfrm>
            <a:off x="9556732" y="855841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0097F7"/>
                </a:solidFill>
                <a:cs typeface="Arial" panose="020B0604020202020204" pitchFamily="34" charset="0"/>
              </a:rPr>
              <a:t>Chuyển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758E6A1-28EF-478E-93CB-E90BD38EC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14" t="66937" r="41562" b="29024"/>
          <a:stretch/>
        </p:blipFill>
        <p:spPr>
          <a:xfrm>
            <a:off x="1882559" y="5477794"/>
            <a:ext cx="4961587" cy="27699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6486D00-FF61-4D42-80CE-83EC7C123372}"/>
              </a:ext>
            </a:extLst>
          </p:cNvPr>
          <p:cNvSpPr txBox="1"/>
          <p:nvPr/>
        </p:nvSpPr>
        <p:spPr>
          <a:xfrm>
            <a:off x="1882559" y="5716325"/>
            <a:ext cx="47679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3A70D33-8B03-4C78-A049-6E1BE11F6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1" t="87069" r="41997" b="7156"/>
          <a:stretch/>
        </p:blipFill>
        <p:spPr>
          <a:xfrm>
            <a:off x="1882559" y="6360363"/>
            <a:ext cx="4905591" cy="396038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DE93FC09-F122-4B06-885B-D9155D1CD57E}"/>
              </a:ext>
            </a:extLst>
          </p:cNvPr>
          <p:cNvSpPr/>
          <p:nvPr/>
        </p:nvSpPr>
        <p:spPr>
          <a:xfrm>
            <a:off x="9658869" y="96982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3BE7EB-0789-4AD0-83A0-5216135097FC}"/>
              </a:ext>
            </a:extLst>
          </p:cNvPr>
          <p:cNvSpPr txBox="1"/>
          <p:nvPr/>
        </p:nvSpPr>
        <p:spPr>
          <a:xfrm>
            <a:off x="1852929" y="5934057"/>
            <a:ext cx="4735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@(Tên nhóm) </a:t>
            </a:r>
            <a:r>
              <a:rPr lang="en-US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Ghi rõ chủ đề cần thuyết trình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917671C-A37E-4390-8084-630E790260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37" t="35691" r="41562" b="59524"/>
          <a:stretch/>
        </p:blipFill>
        <p:spPr>
          <a:xfrm>
            <a:off x="6510200" y="2104978"/>
            <a:ext cx="280554" cy="32817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8C063DB-C8BF-4B27-8FA7-C33F59AF77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8" t="61806" r="23437" b="25277"/>
          <a:stretch/>
        </p:blipFill>
        <p:spPr>
          <a:xfrm>
            <a:off x="7034305" y="3470976"/>
            <a:ext cx="2009776" cy="885826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7531DF28-9AB6-4975-90B6-967EBDEFB1A1}"/>
              </a:ext>
            </a:extLst>
          </p:cNvPr>
          <p:cNvSpPr/>
          <p:nvPr/>
        </p:nvSpPr>
        <p:spPr>
          <a:xfrm>
            <a:off x="7034305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888E31F-3A37-4A3F-8A6C-D49EFC67AAFF}"/>
              </a:ext>
            </a:extLst>
          </p:cNvPr>
          <p:cNvSpPr txBox="1"/>
          <p:nvPr/>
        </p:nvSpPr>
        <p:spPr>
          <a:xfrm>
            <a:off x="9398617" y="1593726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Xem tất cả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7B03CB9-2DDF-4E94-9FB8-B75EEE64FE72}"/>
              </a:ext>
            </a:extLst>
          </p:cNvPr>
          <p:cNvSpPr txBox="1"/>
          <p:nvPr/>
        </p:nvSpPr>
        <p:spPr>
          <a:xfrm>
            <a:off x="7612127" y="1046341"/>
            <a:ext cx="2009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Tên người đang thuyết trình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02B3F9A-9337-4E1F-BD5B-33C92A3E8229}"/>
              </a:ext>
            </a:extLst>
          </p:cNvPr>
          <p:cNvSpPr txBox="1"/>
          <p:nvPr/>
        </p:nvSpPr>
        <p:spPr>
          <a:xfrm>
            <a:off x="2396490" y="2111940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085BB8-3988-4DC9-81DA-E94556204A52}"/>
              </a:ext>
            </a:extLst>
          </p:cNvPr>
          <p:cNvSpPr txBox="1"/>
          <p:nvPr/>
        </p:nvSpPr>
        <p:spPr>
          <a:xfrm>
            <a:off x="7034305" y="1591186"/>
            <a:ext cx="2009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Gợi ý cho bạn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5434BB-D534-4B05-B81D-D7CBD5B0F7CB}"/>
              </a:ext>
            </a:extLst>
          </p:cNvPr>
          <p:cNvSpPr txBox="1"/>
          <p:nvPr/>
        </p:nvSpPr>
        <p:spPr>
          <a:xfrm>
            <a:off x="7605805" y="824920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35284CC-E659-4AC4-AA8E-0130526B82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1" t="39591" r="38356" b="39286"/>
          <a:stretch/>
        </p:blipFill>
        <p:spPr>
          <a:xfrm>
            <a:off x="7083840" y="1963281"/>
            <a:ext cx="2960594" cy="1448661"/>
          </a:xfrm>
          <a:prstGeom prst="rect">
            <a:avLst/>
          </a:prstGeom>
          <a:ln>
            <a:solidFill>
              <a:srgbClr val="DCDCDC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05477E45-BF30-4D54-AA98-394CFE49CC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7684">
            <a:off x="12539546" y="6850027"/>
            <a:ext cx="548535" cy="69532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581CF1C7-A782-4E4D-A3A1-EEE34FF66394}"/>
              </a:ext>
            </a:extLst>
          </p:cNvPr>
          <p:cNvSpPr/>
          <p:nvPr/>
        </p:nvSpPr>
        <p:spPr>
          <a:xfrm>
            <a:off x="0" y="46567"/>
            <a:ext cx="3784600" cy="3598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                                 GROUP NAME</a:t>
            </a:r>
          </a:p>
        </p:txBody>
      </p:sp>
    </p:spTree>
    <p:extLst>
      <p:ext uri="{BB962C8B-B14F-4D97-AF65-F5344CB8AC3E}">
        <p14:creationId xmlns:p14="http://schemas.microsoft.com/office/powerpoint/2010/main" val="3342118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96296E-6 L -0.85482 -0.18125 " pathEditMode="relative" rAng="0" ptsTypes="AA">
                                      <p:cBhvr>
                                        <p:cTn id="1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747" y="-9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  <p:bldP spid="19" grpId="0"/>
      <p:bldP spid="20" grpId="0" animBg="1"/>
      <p:bldP spid="21" grpId="0" animBg="1"/>
      <p:bldP spid="23" grpId="0" animBg="1"/>
      <p:bldP spid="24" grpId="0"/>
      <p:bldP spid="27" grpId="0"/>
      <p:bldP spid="30" grpId="0" animBg="1"/>
      <p:bldP spid="31" grpId="0"/>
      <p:bldP spid="38" grpId="0" animBg="1"/>
      <p:bldP spid="39" grpId="0"/>
      <p:bldP spid="40" grpId="0"/>
      <p:bldP spid="41" grpId="0"/>
      <p:bldP spid="42" grpId="0"/>
      <p:bldP spid="43" grpId="0"/>
      <p:bldP spid="4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2C7918-26AD-4418-BA1A-9EB47DAA5957}"/>
              </a:ext>
            </a:extLst>
          </p:cNvPr>
          <p:cNvSpPr/>
          <p:nvPr/>
        </p:nvSpPr>
        <p:spPr>
          <a:xfrm>
            <a:off x="0" y="0"/>
            <a:ext cx="1227582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05F207-860F-4685-BA8C-39EAC9AEF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5" t="8518" r="1250" b="85556"/>
          <a:stretch/>
        </p:blipFill>
        <p:spPr>
          <a:xfrm>
            <a:off x="3242732" y="0"/>
            <a:ext cx="8949267" cy="4064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4917405-7353-45DD-AD3B-710A101C3295}"/>
              </a:ext>
            </a:extLst>
          </p:cNvPr>
          <p:cNvSpPr/>
          <p:nvPr/>
        </p:nvSpPr>
        <p:spPr>
          <a:xfrm>
            <a:off x="1828799" y="586740"/>
            <a:ext cx="5015347" cy="1092200"/>
          </a:xfrm>
          <a:prstGeom prst="rect">
            <a:avLst/>
          </a:prstGeom>
          <a:solidFill>
            <a:srgbClr val="FFFFFF"/>
          </a:solidFill>
          <a:ln w="12700"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3566067-412A-4A81-A589-A5C205BB9C37}"/>
              </a:ext>
            </a:extLst>
          </p:cNvPr>
          <p:cNvSpPr/>
          <p:nvPr/>
        </p:nvSpPr>
        <p:spPr>
          <a:xfrm>
            <a:off x="2095500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568146E-86DE-42C0-AE6C-04C298FF8C85}"/>
              </a:ext>
            </a:extLst>
          </p:cNvPr>
          <p:cNvSpPr/>
          <p:nvPr/>
        </p:nvSpPr>
        <p:spPr>
          <a:xfrm>
            <a:off x="2872399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C964226-0339-477D-9CDA-AD14EC7ED74E}"/>
              </a:ext>
            </a:extLst>
          </p:cNvPr>
          <p:cNvSpPr/>
          <p:nvPr/>
        </p:nvSpPr>
        <p:spPr>
          <a:xfrm>
            <a:off x="3649298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927149-F6BF-4E30-91F5-F2AE271BDD98}"/>
              </a:ext>
            </a:extLst>
          </p:cNvPr>
          <p:cNvSpPr/>
          <p:nvPr/>
        </p:nvSpPr>
        <p:spPr>
          <a:xfrm>
            <a:off x="4426197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41CA3CF-41A9-44E6-9D21-198640A69BC7}"/>
              </a:ext>
            </a:extLst>
          </p:cNvPr>
          <p:cNvSpPr/>
          <p:nvPr/>
        </p:nvSpPr>
        <p:spPr>
          <a:xfrm>
            <a:off x="5203096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384728-D913-48D5-9534-980186F50CDD}"/>
              </a:ext>
            </a:extLst>
          </p:cNvPr>
          <p:cNvSpPr txBox="1"/>
          <p:nvPr/>
        </p:nvSpPr>
        <p:spPr>
          <a:xfrm>
            <a:off x="2034541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847A4F-8482-4F14-9F4B-943228685AEB}"/>
              </a:ext>
            </a:extLst>
          </p:cNvPr>
          <p:cNvSpPr txBox="1"/>
          <p:nvPr/>
        </p:nvSpPr>
        <p:spPr>
          <a:xfrm>
            <a:off x="2841919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69BB0B-059D-41C4-BDB9-BF060A1F0AEE}"/>
              </a:ext>
            </a:extLst>
          </p:cNvPr>
          <p:cNvSpPr txBox="1"/>
          <p:nvPr/>
        </p:nvSpPr>
        <p:spPr>
          <a:xfrm>
            <a:off x="3634058" y="132334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FDA28A-18ED-4457-BD2D-F371E1FAE574}"/>
              </a:ext>
            </a:extLst>
          </p:cNvPr>
          <p:cNvSpPr txBox="1"/>
          <p:nvPr/>
        </p:nvSpPr>
        <p:spPr>
          <a:xfrm>
            <a:off x="4395717" y="1333500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7B06DD-CF36-4492-AABF-D7086165D4AF}"/>
              </a:ext>
            </a:extLst>
          </p:cNvPr>
          <p:cNvSpPr txBox="1"/>
          <p:nvPr/>
        </p:nvSpPr>
        <p:spPr>
          <a:xfrm>
            <a:off x="5187856" y="1324679"/>
            <a:ext cx="6324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@id.ig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AF6CB2-E829-4AEF-9CF5-817E323119B4}"/>
              </a:ext>
            </a:extLst>
          </p:cNvPr>
          <p:cNvSpPr/>
          <p:nvPr/>
        </p:nvSpPr>
        <p:spPr>
          <a:xfrm>
            <a:off x="1828799" y="2000250"/>
            <a:ext cx="5015347" cy="4811184"/>
          </a:xfrm>
          <a:prstGeom prst="rect">
            <a:avLst/>
          </a:prstGeom>
          <a:solidFill>
            <a:srgbClr val="FFFFFF"/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42CBA6-16E3-452A-BC91-278A862C84C2}"/>
              </a:ext>
            </a:extLst>
          </p:cNvPr>
          <p:cNvSpPr/>
          <p:nvPr/>
        </p:nvSpPr>
        <p:spPr>
          <a:xfrm>
            <a:off x="1828799" y="2537883"/>
            <a:ext cx="5015348" cy="2895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860B79-4DF2-4222-904F-5A461D28FDE5}"/>
              </a:ext>
            </a:extLst>
          </p:cNvPr>
          <p:cNvSpPr/>
          <p:nvPr/>
        </p:nvSpPr>
        <p:spPr>
          <a:xfrm>
            <a:off x="2025016" y="2090453"/>
            <a:ext cx="356234" cy="3572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4F6826-E4F2-4888-BB3A-A6772F49F4D9}"/>
              </a:ext>
            </a:extLst>
          </p:cNvPr>
          <p:cNvSpPr txBox="1"/>
          <p:nvPr/>
        </p:nvSpPr>
        <p:spPr>
          <a:xfrm>
            <a:off x="9556732" y="855841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rgbClr val="0097F7"/>
                </a:solidFill>
                <a:cs typeface="Arial" panose="020B0604020202020204" pitchFamily="34" charset="0"/>
              </a:rPr>
              <a:t>Chuyển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758E6A1-28EF-478E-93CB-E90BD38ECA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14" t="66937" r="41562" b="29024"/>
          <a:stretch/>
        </p:blipFill>
        <p:spPr>
          <a:xfrm>
            <a:off x="1882559" y="5477794"/>
            <a:ext cx="4961587" cy="27699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6486D00-FF61-4D42-80CE-83EC7C123372}"/>
              </a:ext>
            </a:extLst>
          </p:cNvPr>
          <p:cNvSpPr txBox="1"/>
          <p:nvPr/>
        </p:nvSpPr>
        <p:spPr>
          <a:xfrm>
            <a:off x="1882559" y="5716325"/>
            <a:ext cx="47679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3A70D33-8B03-4C78-A049-6E1BE11F6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1" t="87069" r="41997" b="7156"/>
          <a:stretch/>
        </p:blipFill>
        <p:spPr>
          <a:xfrm>
            <a:off x="1882559" y="6360363"/>
            <a:ext cx="4905591" cy="396038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DE93FC09-F122-4B06-885B-D9155D1CD57E}"/>
              </a:ext>
            </a:extLst>
          </p:cNvPr>
          <p:cNvSpPr/>
          <p:nvPr/>
        </p:nvSpPr>
        <p:spPr>
          <a:xfrm>
            <a:off x="9658869" y="96982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3BE7EB-0789-4AD0-83A0-5216135097FC}"/>
              </a:ext>
            </a:extLst>
          </p:cNvPr>
          <p:cNvSpPr txBox="1"/>
          <p:nvPr/>
        </p:nvSpPr>
        <p:spPr>
          <a:xfrm>
            <a:off x="1852929" y="5934057"/>
            <a:ext cx="4735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@(Tên nhóm) </a:t>
            </a:r>
            <a:r>
              <a:rPr lang="en-US" sz="1200" b="1">
                <a:solidFill>
                  <a:schemeClr val="tx1">
                    <a:lumMod val="65000"/>
                    <a:lumOff val="35000"/>
                  </a:schemeClr>
                </a:solidFill>
              </a:rPr>
              <a:t>Ghi rõ chủ đề cần thuyết trình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917671C-A37E-4390-8084-630E790260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37" t="35691" r="41562" b="59524"/>
          <a:stretch/>
        </p:blipFill>
        <p:spPr>
          <a:xfrm>
            <a:off x="6510200" y="2104978"/>
            <a:ext cx="280554" cy="32817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8C063DB-C8BF-4B27-8FA7-C33F59AF77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8" t="61806" r="23437" b="25277"/>
          <a:stretch/>
        </p:blipFill>
        <p:spPr>
          <a:xfrm>
            <a:off x="7034305" y="3470976"/>
            <a:ext cx="2009776" cy="885826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7531DF28-9AB6-4975-90B6-967EBDEFB1A1}"/>
              </a:ext>
            </a:extLst>
          </p:cNvPr>
          <p:cNvSpPr/>
          <p:nvPr/>
        </p:nvSpPr>
        <p:spPr>
          <a:xfrm>
            <a:off x="7034305" y="762000"/>
            <a:ext cx="571500" cy="5715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888E31F-3A37-4A3F-8A6C-D49EFC67AAFF}"/>
              </a:ext>
            </a:extLst>
          </p:cNvPr>
          <p:cNvSpPr txBox="1"/>
          <p:nvPr/>
        </p:nvSpPr>
        <p:spPr>
          <a:xfrm>
            <a:off x="9398617" y="1593726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Xem tất cả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7B03CB9-2DDF-4E94-9FB8-B75EEE64FE72}"/>
              </a:ext>
            </a:extLst>
          </p:cNvPr>
          <p:cNvSpPr txBox="1"/>
          <p:nvPr/>
        </p:nvSpPr>
        <p:spPr>
          <a:xfrm>
            <a:off x="7612127" y="1046341"/>
            <a:ext cx="2009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Tên người đang thuyết trình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02B3F9A-9337-4E1F-BD5B-33C92A3E8229}"/>
              </a:ext>
            </a:extLst>
          </p:cNvPr>
          <p:cNvSpPr txBox="1"/>
          <p:nvPr/>
        </p:nvSpPr>
        <p:spPr>
          <a:xfrm>
            <a:off x="2396490" y="2111940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085BB8-3988-4DC9-81DA-E94556204A52}"/>
              </a:ext>
            </a:extLst>
          </p:cNvPr>
          <p:cNvSpPr txBox="1"/>
          <p:nvPr/>
        </p:nvSpPr>
        <p:spPr>
          <a:xfrm>
            <a:off x="7034305" y="1591186"/>
            <a:ext cx="2009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</a:rPr>
              <a:t>Gợi ý cho bạn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5434BB-D534-4B05-B81D-D7CBD5B0F7CB}"/>
              </a:ext>
            </a:extLst>
          </p:cNvPr>
          <p:cNvSpPr txBox="1"/>
          <p:nvPr/>
        </p:nvSpPr>
        <p:spPr>
          <a:xfrm>
            <a:off x="7605805" y="824920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35284CC-E659-4AC4-AA8E-0130526B82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1" t="39591" r="38356" b="39286"/>
          <a:stretch/>
        </p:blipFill>
        <p:spPr>
          <a:xfrm>
            <a:off x="7083840" y="1963281"/>
            <a:ext cx="2960594" cy="1448661"/>
          </a:xfrm>
          <a:prstGeom prst="rect">
            <a:avLst/>
          </a:prstGeom>
          <a:ln>
            <a:solidFill>
              <a:srgbClr val="DCDCDC"/>
            </a:solidFill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42638D5-5CF3-4F44-AD5F-E0011FF68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5" t="70278" r="38437" b="25139"/>
          <a:stretch/>
        </p:blipFill>
        <p:spPr>
          <a:xfrm>
            <a:off x="1931863" y="5438840"/>
            <a:ext cx="320055" cy="36544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3D32034-572C-4C6B-B676-62D12A162A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8570">
            <a:off x="1608290" y="5572625"/>
            <a:ext cx="548535" cy="695326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E03C3D-2AC4-4E81-89C8-E467B2148739}"/>
              </a:ext>
            </a:extLst>
          </p:cNvPr>
          <p:cNvSpPr/>
          <p:nvPr/>
        </p:nvSpPr>
        <p:spPr>
          <a:xfrm>
            <a:off x="0" y="46567"/>
            <a:ext cx="3784600" cy="3598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                                 GROUP NAME</a:t>
            </a:r>
          </a:p>
        </p:txBody>
      </p:sp>
    </p:spTree>
    <p:extLst>
      <p:ext uri="{BB962C8B-B14F-4D97-AF65-F5344CB8AC3E}">
        <p14:creationId xmlns:p14="http://schemas.microsoft.com/office/powerpoint/2010/main" val="4240875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44444E-6 L 0.43099 -0.6462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549" y="-3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46E7FA-7A16-4B65-B372-D483DCE9B2C0}"/>
              </a:ext>
            </a:extLst>
          </p:cNvPr>
          <p:cNvSpPr/>
          <p:nvPr/>
        </p:nvSpPr>
        <p:spPr>
          <a:xfrm>
            <a:off x="-1" y="-80462"/>
            <a:ext cx="121920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0D04AF-7CCB-434D-B3E5-0C30AB96F5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5" t="8518" r="1250" b="85556"/>
          <a:stretch/>
        </p:blipFill>
        <p:spPr>
          <a:xfrm>
            <a:off x="3242732" y="0"/>
            <a:ext cx="8949267" cy="40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086E11-F061-4FA1-A503-4904700BF32E}"/>
              </a:ext>
            </a:extLst>
          </p:cNvPr>
          <p:cNvSpPr/>
          <p:nvPr/>
        </p:nvSpPr>
        <p:spPr>
          <a:xfrm>
            <a:off x="0" y="46567"/>
            <a:ext cx="3784600" cy="3598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                                 GROUP NAME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E13C41-A319-40A1-A7C6-7CA51B2D089D}"/>
              </a:ext>
            </a:extLst>
          </p:cNvPr>
          <p:cNvSpPr/>
          <p:nvPr/>
        </p:nvSpPr>
        <p:spPr>
          <a:xfrm>
            <a:off x="9658869" y="96982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1B57F00-80E7-4DA0-A5C6-4656F38A3E82}"/>
              </a:ext>
            </a:extLst>
          </p:cNvPr>
          <p:cNvSpPr/>
          <p:nvPr/>
        </p:nvSpPr>
        <p:spPr>
          <a:xfrm>
            <a:off x="1190624" y="557784"/>
            <a:ext cx="2052107" cy="20044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078219-7854-4C5D-B5A1-758B30BC57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53" t="16667" r="45806" b="75694"/>
          <a:stretch/>
        </p:blipFill>
        <p:spPr>
          <a:xfrm>
            <a:off x="6096000" y="610172"/>
            <a:ext cx="340772" cy="6534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486C590-7213-4E7F-AE3E-26B665301653}"/>
              </a:ext>
            </a:extLst>
          </p:cNvPr>
          <p:cNvSpPr txBox="1"/>
          <p:nvPr/>
        </p:nvSpPr>
        <p:spPr>
          <a:xfrm>
            <a:off x="3683796" y="590549"/>
            <a:ext cx="2516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E05E77-1B99-4434-94C3-C309D5D6A862}"/>
              </a:ext>
            </a:extLst>
          </p:cNvPr>
          <p:cNvSpPr txBox="1"/>
          <p:nvPr/>
        </p:nvSpPr>
        <p:spPr>
          <a:xfrm>
            <a:off x="3683796" y="1239278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bài viết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0805A7-A759-4AAF-B88C-50B4995EFB90}"/>
              </a:ext>
            </a:extLst>
          </p:cNvPr>
          <p:cNvSpPr txBox="1"/>
          <p:nvPr/>
        </p:nvSpPr>
        <p:spPr>
          <a:xfrm>
            <a:off x="5559425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người theo dõi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47879F-21F5-45A8-8D5B-84C71D87783C}"/>
              </a:ext>
            </a:extLst>
          </p:cNvPr>
          <p:cNvSpPr txBox="1"/>
          <p:nvPr/>
        </p:nvSpPr>
        <p:spPr>
          <a:xfrm>
            <a:off x="7971629" y="1263648"/>
            <a:ext cx="217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(số) </a:t>
            </a: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đang theo dõi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ABA38-A807-4138-AA70-31DD56435324}"/>
              </a:ext>
            </a:extLst>
          </p:cNvPr>
          <p:cNvSpPr txBox="1"/>
          <p:nvPr/>
        </p:nvSpPr>
        <p:spPr>
          <a:xfrm>
            <a:off x="3683796" y="1696934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cs typeface="Arial" panose="020B0604020202020204" pitchFamily="34" charset="0"/>
              </a:rPr>
              <a:t>Tên nhóm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386881-1BA1-4B5D-A4DC-AF59B0B9CE09}"/>
              </a:ext>
            </a:extLst>
          </p:cNvPr>
          <p:cNvSpPr txBox="1"/>
          <p:nvPr/>
        </p:nvSpPr>
        <p:spPr>
          <a:xfrm>
            <a:off x="3683796" y="2045828"/>
            <a:ext cx="2516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Tiểu sử (Nếu thích viết)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20EB1A-E2CB-4411-959D-9B06ED2B0C5A}"/>
              </a:ext>
            </a:extLst>
          </p:cNvPr>
          <p:cNvSpPr txBox="1"/>
          <p:nvPr/>
        </p:nvSpPr>
        <p:spPr>
          <a:xfrm>
            <a:off x="3683795" y="2424681"/>
            <a:ext cx="347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cs typeface="Arial" panose="020B0604020202020204" pitchFamily="34" charset="0"/>
              </a:rPr>
              <a:t>Trang web (Nếu muốn thêm)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AD0C96-AE41-4F6E-BEFA-99A92C361B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375" t="17424" r="35234" b="77191"/>
          <a:stretch/>
        </p:blipFill>
        <p:spPr>
          <a:xfrm>
            <a:off x="6436772" y="678041"/>
            <a:ext cx="2064747" cy="406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841338A-08EC-44AF-817A-A59F196720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673" b="50972"/>
          <a:stretch/>
        </p:blipFill>
        <p:spPr>
          <a:xfrm>
            <a:off x="0" y="2773228"/>
            <a:ext cx="12192000" cy="50435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25C52A7-1180-4C8D-A10F-1E43E4B09C02}"/>
              </a:ext>
            </a:extLst>
          </p:cNvPr>
          <p:cNvSpPr/>
          <p:nvPr/>
        </p:nvSpPr>
        <p:spPr>
          <a:xfrm>
            <a:off x="1190624" y="3500975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E5C99A-644B-4FFC-B337-01B7817D35EC}"/>
              </a:ext>
            </a:extLst>
          </p:cNvPr>
          <p:cNvSpPr/>
          <p:nvPr/>
        </p:nvSpPr>
        <p:spPr>
          <a:xfrm>
            <a:off x="4624386" y="3500975"/>
            <a:ext cx="2943226" cy="3353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0A12F4F-3535-42D0-AB34-B842E49C939C}"/>
              </a:ext>
            </a:extLst>
          </p:cNvPr>
          <p:cNvSpPr/>
          <p:nvPr/>
        </p:nvSpPr>
        <p:spPr>
          <a:xfrm>
            <a:off x="8187256" y="3497080"/>
            <a:ext cx="2943226" cy="33700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ECF1E9D-B940-4396-BE9B-1E8B1203DE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64973">
            <a:off x="12537376" y="6429875"/>
            <a:ext cx="548535" cy="6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5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051 L -0.74036 -0.16504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18" y="-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trong bức ảnh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36695AF-31AE-4E01-8A3A-DD7292A8A9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E5BA30A-2E89-498F-BAD7-A11022D3AF9F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</p:spTree>
    <p:extLst>
      <p:ext uri="{BB962C8B-B14F-4D97-AF65-F5344CB8AC3E}">
        <p14:creationId xmlns:p14="http://schemas.microsoft.com/office/powerpoint/2010/main" val="1464098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Nếu muốn thay nền xanh nhận vào bức ảnh xanh cần thay sau đó chọn Format -&gt; Shape Fill -&gt; Pictue -&gt; Chọn ảnh cần thay -&gt; Xong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5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về bức ảnh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230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về bức ảnh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98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FAE7A8-52F2-435A-A098-D6C508C8B2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34" r="82578" b="36805"/>
          <a:stretch/>
        </p:blipFill>
        <p:spPr>
          <a:xfrm>
            <a:off x="0" y="-10252"/>
            <a:ext cx="12192000" cy="68682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7138D36-6DF2-4E71-B73D-F6803B2C1AA4}"/>
              </a:ext>
            </a:extLst>
          </p:cNvPr>
          <p:cNvSpPr/>
          <p:nvPr/>
        </p:nvSpPr>
        <p:spPr>
          <a:xfrm>
            <a:off x="0" y="0"/>
            <a:ext cx="3219449" cy="416560"/>
          </a:xfrm>
          <a:prstGeom prst="rect">
            <a:avLst/>
          </a:prstGeom>
          <a:solidFill>
            <a:srgbClr val="7F7F7F"/>
          </a:solidFill>
          <a:ln>
            <a:solidFill>
              <a:srgbClr val="6D6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Forte" panose="03060902040502070203" pitchFamily="66" charset="0"/>
              </a:rPr>
              <a:t>  GROUP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17F66E-4330-419D-A9A3-C2D812DD3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07" t="8333" b="84723"/>
          <a:stretch/>
        </p:blipFill>
        <p:spPr>
          <a:xfrm>
            <a:off x="3219450" y="0"/>
            <a:ext cx="8972550" cy="47625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1CBDEF4-6B3D-40AD-929E-B27FB7B87ABD}"/>
              </a:ext>
            </a:extLst>
          </p:cNvPr>
          <p:cNvSpPr/>
          <p:nvPr/>
        </p:nvSpPr>
        <p:spPr>
          <a:xfrm>
            <a:off x="9592829" y="93980"/>
            <a:ext cx="240204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59508A-4C35-4A70-9E40-459A9ADE3B6A}"/>
              </a:ext>
            </a:extLst>
          </p:cNvPr>
          <p:cNvSpPr/>
          <p:nvPr/>
        </p:nvSpPr>
        <p:spPr>
          <a:xfrm>
            <a:off x="2404485" y="1047385"/>
            <a:ext cx="7383029" cy="47529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901A8B-5D2F-46E0-B965-CA9C6CE12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064" t="80870" r="19541" b="13056"/>
          <a:stretch/>
        </p:blipFill>
        <p:spPr>
          <a:xfrm>
            <a:off x="7179128" y="5383799"/>
            <a:ext cx="2608385" cy="41656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6B6FEB-6175-4979-8392-F90F78A985CD}"/>
              </a:ext>
            </a:extLst>
          </p:cNvPr>
          <p:cNvSpPr/>
          <p:nvPr/>
        </p:nvSpPr>
        <p:spPr>
          <a:xfrm>
            <a:off x="2404484" y="1047385"/>
            <a:ext cx="4701166" cy="4763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29319A-A7D9-4AEC-8721-C1EAB7AAD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1" t="41667" r="17031" b="45416"/>
          <a:stretch/>
        </p:blipFill>
        <p:spPr>
          <a:xfrm>
            <a:off x="9833033" y="2538047"/>
            <a:ext cx="254560" cy="88582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CA0F4E-790E-4DB5-A6AD-2B639AA389F8}"/>
              </a:ext>
            </a:extLst>
          </p:cNvPr>
          <p:cNvCxnSpPr/>
          <p:nvPr/>
        </p:nvCxnSpPr>
        <p:spPr>
          <a:xfrm>
            <a:off x="7105650" y="1758462"/>
            <a:ext cx="2681863" cy="0"/>
          </a:xfrm>
          <a:prstGeom prst="line">
            <a:avLst/>
          </a:prstGeom>
          <a:ln w="9525">
            <a:solidFill>
              <a:srgbClr val="DCDC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847E5CF-D950-4260-90D8-70B06E980CF2}"/>
              </a:ext>
            </a:extLst>
          </p:cNvPr>
          <p:cNvSpPr/>
          <p:nvPr/>
        </p:nvSpPr>
        <p:spPr>
          <a:xfrm>
            <a:off x="7264853" y="1164589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C547F0-0232-4BD2-824E-4F5C72FCB3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140" t="19789" r="23680" b="76324"/>
          <a:stretch/>
        </p:blipFill>
        <p:spPr>
          <a:xfrm>
            <a:off x="8653103" y="1230149"/>
            <a:ext cx="1059828" cy="28331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C2783AC-2D99-4628-A686-C2C5A6D032A0}"/>
              </a:ext>
            </a:extLst>
          </p:cNvPr>
          <p:cNvSpPr txBox="1"/>
          <p:nvPr/>
        </p:nvSpPr>
        <p:spPr>
          <a:xfrm>
            <a:off x="7660889" y="1230149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A9789C4-6D03-46FB-9F7E-D4C358E66A71}"/>
              </a:ext>
            </a:extLst>
          </p:cNvPr>
          <p:cNvSpPr/>
          <p:nvPr/>
        </p:nvSpPr>
        <p:spPr>
          <a:xfrm>
            <a:off x="7264853" y="1828224"/>
            <a:ext cx="454793" cy="45905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985F73-86B6-42BF-B60A-88B929AE9609}"/>
              </a:ext>
            </a:extLst>
          </p:cNvPr>
          <p:cNvSpPr txBox="1"/>
          <p:nvPr/>
        </p:nvSpPr>
        <p:spPr>
          <a:xfrm>
            <a:off x="7660889" y="1893784"/>
            <a:ext cx="1252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cs typeface="Arial" panose="020B0604020202020204" pitchFamily="34" charset="0"/>
              </a:rPr>
              <a:t>@(Tên nhóm)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2B612B-417C-44CC-9FD0-C599F33375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5" t="27607" r="30815" b="68825"/>
          <a:stretch/>
        </p:blipFill>
        <p:spPr>
          <a:xfrm>
            <a:off x="8647562" y="1897778"/>
            <a:ext cx="106018" cy="2446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62EF2AB-FDD8-4C3B-884E-DEE40AAAA027}"/>
              </a:ext>
            </a:extLst>
          </p:cNvPr>
          <p:cNvSpPr txBox="1"/>
          <p:nvPr/>
        </p:nvSpPr>
        <p:spPr>
          <a:xfrm>
            <a:off x="7200747" y="2334628"/>
            <a:ext cx="2448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Phân tích vấn đề về bức ảnh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17456A-9E99-4FD2-AE95-7A0B69CAAA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68254" r="19722" b="27619"/>
          <a:stretch/>
        </p:blipFill>
        <p:spPr>
          <a:xfrm>
            <a:off x="7179127" y="4583856"/>
            <a:ext cx="2608385" cy="2830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10BEAB-65CF-4121-BAA5-89F17A78F8BD}"/>
              </a:ext>
            </a:extLst>
          </p:cNvPr>
          <p:cNvSpPr txBox="1"/>
          <p:nvPr/>
        </p:nvSpPr>
        <p:spPr>
          <a:xfrm>
            <a:off x="7179127" y="4829646"/>
            <a:ext cx="2079173" cy="283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(Số) lượt thích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B5F074-C5E0-4BB3-9502-794FECE66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1" t="48472" r="80881" b="43195"/>
          <a:stretch/>
        </p:blipFill>
        <p:spPr>
          <a:xfrm>
            <a:off x="1875270" y="3138122"/>
            <a:ext cx="455736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75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441</Words>
  <Application>Microsoft Office PowerPoint</Application>
  <PresentationFormat>Widescreen</PresentationFormat>
  <Paragraphs>93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Forte</vt:lpstr>
      <vt:lpstr>Franklin Gothic Demi Cond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Công Nguyễn</dc:creator>
  <cp:lastModifiedBy>Công Nguyễn</cp:lastModifiedBy>
  <cp:revision>17</cp:revision>
  <dcterms:created xsi:type="dcterms:W3CDTF">2021-05-14T05:59:11Z</dcterms:created>
  <dcterms:modified xsi:type="dcterms:W3CDTF">2021-05-14T08:12:11Z</dcterms:modified>
</cp:coreProperties>
</file>

<file path=docProps/thumbnail.jpeg>
</file>